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333333"/>
    <a:srgbClr val="FF33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7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4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1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5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CE39F-C01B-4BF5-9F07-47519D6F9268}" type="datetimeFigureOut">
              <a:rPr lang="ru-RU" smtClean="0"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5B4-A0F8-463D-A6E1-D9FDDFD1F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68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appyminsk.by/wp-content/uploads/2015/10/7875285.png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loringtop.com/sites/default/files/vozdushnye_shariki_no_10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 конец 1">
            <a:hlinkClick r:id="rId2" action="ppaction://hlinksldjump" highlightClick="1"/>
          </p:cNvPr>
          <p:cNvSpPr/>
          <p:nvPr/>
        </p:nvSpPr>
        <p:spPr>
          <a:xfrm>
            <a:off x="7818631" y="5883425"/>
            <a:ext cx="708481" cy="68237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84784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i="1" dirty="0">
                <a:solidFill>
                  <a:srgbClr val="CC0099"/>
                </a:solidFill>
                <a:latin typeface="Monotype Corsiva" pitchFamily="66" charset="0"/>
                <a:ea typeface="Cambria Math" pitchFamily="18" charset="0"/>
              </a:rPr>
              <a:t>Интерактивный </a:t>
            </a:r>
          </a:p>
          <a:p>
            <a:pPr lvl="0" algn="ctr"/>
            <a:r>
              <a:rPr lang="ru-RU" sz="4800" b="1" i="1" dirty="0">
                <a:solidFill>
                  <a:srgbClr val="CC0099"/>
                </a:solidFill>
                <a:latin typeface="Monotype Corsiva" pitchFamily="66" charset="0"/>
                <a:ea typeface="Cambria Math" pitchFamily="18" charset="0"/>
              </a:rPr>
              <a:t>тренажер - раскраска</a:t>
            </a:r>
          </a:p>
          <a:p>
            <a:pPr lvl="0" algn="ctr"/>
            <a:r>
              <a:rPr lang="ru-RU" sz="4800" b="1" i="1" dirty="0" smtClean="0">
                <a:solidFill>
                  <a:srgbClr val="CC0099"/>
                </a:solidFill>
                <a:latin typeface="Monotype Corsiva" pitchFamily="66" charset="0"/>
                <a:ea typeface="Cambria Math" pitchFamily="18" charset="0"/>
              </a:rPr>
              <a:t>«</a:t>
            </a:r>
            <a:r>
              <a:rPr lang="en-US" sz="4800" b="1" i="1" dirty="0" smtClean="0">
                <a:solidFill>
                  <a:srgbClr val="CC0099"/>
                </a:solidFill>
                <a:latin typeface="Monotype Corsiva" pitchFamily="66" charset="0"/>
                <a:ea typeface="Cambria Math" pitchFamily="18" charset="0"/>
              </a:rPr>
              <a:t>Die </a:t>
            </a:r>
            <a:r>
              <a:rPr lang="en-US" sz="4800" b="1" i="1" dirty="0" err="1" smtClean="0">
                <a:solidFill>
                  <a:srgbClr val="CC0099"/>
                </a:solidFill>
                <a:latin typeface="Monotype Corsiva" pitchFamily="66" charset="0"/>
                <a:ea typeface="Cambria Math" pitchFamily="18" charset="0"/>
              </a:rPr>
              <a:t>Farben</a:t>
            </a:r>
            <a:r>
              <a:rPr lang="ru-RU" sz="4800" b="1" i="1" dirty="0" smtClean="0">
                <a:solidFill>
                  <a:srgbClr val="CC0099"/>
                </a:solidFill>
                <a:latin typeface="Monotype Corsiva" pitchFamily="66" charset="0"/>
                <a:ea typeface="Cambria Math" pitchFamily="18" charset="0"/>
              </a:rPr>
              <a:t>»</a:t>
            </a:r>
            <a:endParaRPr lang="ru-RU" sz="4800" b="1" i="1" dirty="0">
              <a:solidFill>
                <a:srgbClr val="CC0099"/>
              </a:solidFill>
              <a:latin typeface="Monotype Corsiva" pitchFamily="66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653136"/>
            <a:ext cx="54366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Автор работы: 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читель немецкого языка </a:t>
            </a: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МКОУ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Чулокская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ООШ</a:t>
            </a:r>
          </a:p>
          <a:p>
            <a:pPr lvl="0" algn="ctr"/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Бутурлиновского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района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Воронежской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области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Ерофеева Лилия Игоревна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3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067798" y="4429473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 smtClean="0">
                <a:solidFill>
                  <a:srgbClr val="333333"/>
                </a:solidFill>
              </a:rPr>
              <a:t>СЕРЫЙ</a:t>
            </a:r>
            <a:endParaRPr lang="ru-RU" sz="4400" b="1" dirty="0">
              <a:solidFill>
                <a:srgbClr val="33333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776968" y="4429472"/>
            <a:ext cx="2723130" cy="139773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</a:rPr>
              <a:t>grau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625325" y="2590711"/>
            <a:ext cx="2791125" cy="13299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 smtClean="0">
                <a:solidFill>
                  <a:prstClr val="black"/>
                </a:solidFill>
              </a:rPr>
              <a:t>schwarz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776968" y="692696"/>
            <a:ext cx="2487840" cy="14891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</a:rPr>
              <a:t>braun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4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8" name="Управляющая кнопка: в конец 7">
            <a:hlinkClick r:id="" action="ppaction://hlinkshowjump?jump=lastslide" highlightClick="1"/>
          </p:cNvPr>
          <p:cNvSpPr/>
          <p:nvPr/>
        </p:nvSpPr>
        <p:spPr>
          <a:xfrm>
            <a:off x="7380312" y="5805264"/>
            <a:ext cx="687340" cy="6480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644008" y="2990147"/>
            <a:ext cx="3816424" cy="1374957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b="1" dirty="0" err="1" smtClean="0">
                <a:solidFill>
                  <a:srgbClr val="00B050"/>
                </a:solidFill>
              </a:rPr>
              <a:t>Sehr</a:t>
            </a:r>
            <a:r>
              <a:rPr lang="en-US" sz="6000" b="1" dirty="0" smtClean="0">
                <a:solidFill>
                  <a:srgbClr val="00B050"/>
                </a:solidFill>
              </a:rPr>
              <a:t> gut!</a:t>
            </a:r>
            <a:endParaRPr lang="ru-RU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268760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источник шаблона: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Фокина Л.П.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Monotype Corsiva" pitchFamily="66" charset="0"/>
                <a:hlinkClick r:id="rId2"/>
              </a:rPr>
              <a:t>http://linda6035.ucoz.ru/</a:t>
            </a:r>
            <a:r>
              <a:rPr lang="ru-RU" sz="2400" dirty="0">
                <a:solidFill>
                  <a:prstClr val="black"/>
                </a:solidFill>
                <a:latin typeface="Monotype Corsiva" pitchFamily="66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929491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Monotype Corsiva" pitchFamily="66" charset="0"/>
                <a:hlinkClick r:id="rId3"/>
              </a:rPr>
              <a:t>http://happyminsk.by/wp-content/uploads/2015/10/7875285.png</a:t>
            </a:r>
            <a:endParaRPr lang="ru-RU" sz="2000" dirty="0">
              <a:latin typeface="Monotype Corsiva" pitchFamily="66" charset="0"/>
            </a:endParaRPr>
          </a:p>
          <a:p>
            <a:r>
              <a:rPr lang="ru-RU" sz="2000" dirty="0">
                <a:latin typeface="Monotype Corsiva" pitchFamily="66" charset="0"/>
              </a:rPr>
              <a:t>клоун 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5585" y="306896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Monotype Corsiva" pitchFamily="66" charset="0"/>
                <a:hlinkClick r:id="rId4"/>
              </a:rPr>
              <a:t>http://coloringtop.com/sites/default/files/vozdushnye_shariki_no_10.gif</a:t>
            </a:r>
            <a:endParaRPr lang="ru-RU" sz="2000" dirty="0">
              <a:latin typeface="Monotype Corsiva" pitchFamily="66" charset="0"/>
            </a:endParaRPr>
          </a:p>
          <a:p>
            <a:r>
              <a:rPr lang="ru-RU" sz="2000" dirty="0">
                <a:latin typeface="Monotype Corsiva" pitchFamily="66" charset="0"/>
              </a:rPr>
              <a:t>много шариков</a:t>
            </a:r>
          </a:p>
        </p:txBody>
      </p:sp>
      <p:sp>
        <p:nvSpPr>
          <p:cNvPr id="6" name="Управляющая кнопка: назад 5">
            <a:hlinkClick r:id="" action="ppaction://hlinkshowjump?jump=firstslide" highlightClick="1"/>
          </p:cNvPr>
          <p:cNvSpPr/>
          <p:nvPr/>
        </p:nvSpPr>
        <p:spPr>
          <a:xfrm>
            <a:off x="7020272" y="5877272"/>
            <a:ext cx="705746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55676" y="2204864"/>
            <a:ext cx="2088232" cy="18722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7" y="2986130"/>
            <a:ext cx="2156795" cy="3214076"/>
          </a:xfrm>
          <a:prstGeom prst="rect">
            <a:avLst/>
          </a:prstGeom>
        </p:spPr>
      </p:pic>
      <p:sp>
        <p:nvSpPr>
          <p:cNvPr id="2" name="Управляющая кнопка: в конец 1">
            <a:hlinkClick r:id="rId4" action="ppaction://hlinksldjump" highlightClick="1"/>
          </p:cNvPr>
          <p:cNvSpPr/>
          <p:nvPr/>
        </p:nvSpPr>
        <p:spPr>
          <a:xfrm>
            <a:off x="7145436" y="5873316"/>
            <a:ext cx="682376" cy="58486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754493" y="1224155"/>
            <a:ext cx="48605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Ребята, помогите клоуну </a:t>
            </a: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раскрасить шарики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! </a:t>
            </a:r>
            <a:endParaRPr lang="ru-RU" sz="3600" b="1" i="1" dirty="0" smtClean="0">
              <a:solidFill>
                <a:srgbClr val="002060"/>
              </a:solidFill>
              <a:latin typeface="Monotype Corsiva" pitchFamily="66" charset="0"/>
              <a:ea typeface="Cambria Math" pitchFamily="18" charset="0"/>
            </a:endParaRP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Сначала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прочитайте цвет </a:t>
            </a:r>
            <a:endParaRPr lang="ru-RU" sz="3600" b="1" i="1" dirty="0" smtClean="0">
              <a:solidFill>
                <a:srgbClr val="002060"/>
              </a:solidFill>
              <a:latin typeface="Monotype Corsiva" pitchFamily="66" charset="0"/>
              <a:ea typeface="Cambria Math" pitchFamily="18" charset="0"/>
            </a:endParaRPr>
          </a:p>
          <a:p>
            <a:pPr lvl="0" algn="ctr"/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по-русски, потом 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назовите </a:t>
            </a:r>
          </a:p>
          <a:p>
            <a:pPr lvl="0" algn="ctr"/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по- </a:t>
            </a:r>
            <a:r>
              <a:rPr lang="ru-RU" sz="3600" b="1" i="1" dirty="0" err="1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немецки</a:t>
            </a:r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  <a:ea typeface="Cambria Math" pitchFamily="18" charset="0"/>
              </a:rPr>
              <a:t>.</a:t>
            </a:r>
            <a:endParaRPr lang="ru-RU" sz="3600" b="1" i="1" dirty="0">
              <a:solidFill>
                <a:srgbClr val="002060"/>
              </a:solidFill>
              <a:latin typeface="Monotype Corsiva" pitchFamily="66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3728" y="4497369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КРАСНЫЙ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936169" y="501436"/>
            <a:ext cx="2358942" cy="14761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rot</a:t>
            </a:r>
            <a:endParaRPr lang="ru-RU" sz="5400" b="1" dirty="0"/>
          </a:p>
        </p:txBody>
      </p:sp>
      <p:sp>
        <p:nvSpPr>
          <p:cNvPr id="6" name="Овал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868143" y="2319981"/>
            <a:ext cx="2535061" cy="14705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gelb</a:t>
            </a:r>
            <a:endParaRPr lang="ru-RU" sz="5400" b="1" dirty="0"/>
          </a:p>
        </p:txBody>
      </p:sp>
      <p:sp>
        <p:nvSpPr>
          <p:cNvPr id="7" name="Овал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940152" y="4365104"/>
            <a:ext cx="2391045" cy="14308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blau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36172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221244" y="4547228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ЗЕЛЁНЫЙ</a:t>
            </a:r>
            <a:endParaRPr lang="ru-RU" sz="4400" b="1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796136" y="476672"/>
            <a:ext cx="2517224" cy="124589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</a:rPr>
              <a:t>gelb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6" name="Овал 5">
            <a:hlinkClick r:id="" action="ppaction://hlinkshowjump?jump=nextslide">
              <a:snd r:embed="rId5" name="applause.wav"/>
            </a:hlinkClick>
          </p:cNvPr>
          <p:cNvSpPr/>
          <p:nvPr/>
        </p:nvSpPr>
        <p:spPr>
          <a:xfrm>
            <a:off x="5796136" y="2420888"/>
            <a:ext cx="2517224" cy="136258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prstClr val="black"/>
                </a:solidFill>
              </a:rPr>
              <a:t>grṻn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hlinkClick r:id="" action="ppaction://noaction">
              <a:snd r:embed="rId4" name="drumroll.wav"/>
            </a:hlinkClick>
          </p:cNvPr>
          <p:cNvSpPr/>
          <p:nvPr/>
        </p:nvSpPr>
        <p:spPr>
          <a:xfrm>
            <a:off x="5821644" y="4547228"/>
            <a:ext cx="2526107" cy="136390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</a:rPr>
              <a:t>blau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051720" y="4492077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 smtClean="0">
                <a:solidFill>
                  <a:srgbClr val="0070C0"/>
                </a:solidFill>
              </a:rPr>
              <a:t>СИНИЙ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506367" y="2492896"/>
            <a:ext cx="2890076" cy="13321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b="1" dirty="0" err="1" smtClean="0">
                <a:solidFill>
                  <a:prstClr val="black"/>
                </a:solidFill>
              </a:rPr>
              <a:t>blau</a:t>
            </a:r>
            <a:endParaRPr lang="ru-RU" sz="4400" b="1" dirty="0">
              <a:solidFill>
                <a:prstClr val="black"/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652120" y="764704"/>
            <a:ext cx="2744322" cy="13299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</a:rPr>
              <a:t>schwarz</a:t>
            </a:r>
            <a:endParaRPr lang="ru-RU" sz="4000" b="1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828758" y="4497819"/>
            <a:ext cx="2391045" cy="128683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solidFill>
                  <a:prstClr val="black"/>
                </a:solidFill>
              </a:rPr>
              <a:t>rot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2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23728" y="4469545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 smtClean="0">
                <a:solidFill>
                  <a:srgbClr val="FFC000"/>
                </a:solidFill>
              </a:rPr>
              <a:t>ЖЁЛТЫЙ</a:t>
            </a:r>
            <a:endParaRPr lang="ru-RU" sz="44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1927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912221" y="692696"/>
            <a:ext cx="2479072" cy="122768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</a:rPr>
              <a:t>gelb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982811" y="2640238"/>
            <a:ext cx="2435122" cy="13232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</a:rPr>
              <a:t>grau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982811" y="4581128"/>
            <a:ext cx="2306552" cy="138910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</a:rPr>
              <a:t>wei</a:t>
            </a:r>
            <a:r>
              <a:rPr lang="en-US" sz="5400" b="1" dirty="0" smtClean="0">
                <a:solidFill>
                  <a:prstClr val="black"/>
                </a:solidFill>
              </a:rPr>
              <a:t>ẞ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022588" y="4507469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000" b="1" dirty="0" smtClean="0">
                <a:solidFill>
                  <a:srgbClr val="800000"/>
                </a:solidFill>
              </a:rPr>
              <a:t>КОРИЧНЕВЫЙ</a:t>
            </a:r>
            <a:endParaRPr lang="ru-RU" sz="4000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796136" y="4394351"/>
            <a:ext cx="2664523" cy="140415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</a:rPr>
              <a:t>braun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580112" y="548680"/>
            <a:ext cx="2595250" cy="144016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</a:rPr>
              <a:t>gelb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655665" y="2420888"/>
            <a:ext cx="2505499" cy="139739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prstClr val="black"/>
                </a:solidFill>
              </a:rPr>
              <a:t>rot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95736" y="4437112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 smtClean="0">
                <a:solidFill>
                  <a:srgbClr val="FF3399"/>
                </a:solidFill>
              </a:rPr>
              <a:t>РОЗОВЫЙ</a:t>
            </a:r>
            <a:endParaRPr lang="ru-RU" sz="4400" b="1" dirty="0">
              <a:solidFill>
                <a:srgbClr val="FF33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796136" y="548680"/>
            <a:ext cx="2613485" cy="14121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</a:rPr>
              <a:t>rosa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887647" y="2492896"/>
            <a:ext cx="2430462" cy="151216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 smtClean="0">
                <a:solidFill>
                  <a:prstClr val="black"/>
                </a:solidFill>
              </a:rPr>
              <a:t>blau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887647" y="4581127"/>
            <a:ext cx="2406914" cy="151785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</a:rPr>
              <a:t>wei</a:t>
            </a:r>
            <a:r>
              <a:rPr lang="en-US" sz="5400" b="1" dirty="0">
                <a:solidFill>
                  <a:prstClr val="black"/>
                </a:solidFill>
              </a:rPr>
              <a:t>ẞ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2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85798" y="4365104"/>
            <a:ext cx="3600400" cy="1224136"/>
          </a:xfrm>
          <a:prstGeom prst="round2DiagRect">
            <a:avLst/>
          </a:prstGeom>
          <a:ln w="5715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</a:rPr>
              <a:t>ОРАНЖЕВЫЙ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4968552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" y="2640238"/>
            <a:ext cx="2831053" cy="4218862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>
              <a:snd r:embed="rId4" name="applause.wav"/>
            </a:hlinkClick>
          </p:cNvPr>
          <p:cNvSpPr/>
          <p:nvPr/>
        </p:nvSpPr>
        <p:spPr>
          <a:xfrm>
            <a:off x="5432519" y="2607027"/>
            <a:ext cx="2902060" cy="14761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800" b="1" dirty="0" smtClean="0">
                <a:solidFill>
                  <a:prstClr val="black"/>
                </a:solidFill>
              </a:rPr>
              <a:t>orange</a:t>
            </a:r>
            <a:endParaRPr lang="ru-RU" sz="4800" b="1" dirty="0">
              <a:solidFill>
                <a:prstClr val="black"/>
              </a:solidFill>
            </a:endParaRPr>
          </a:p>
        </p:txBody>
      </p:sp>
      <p:sp>
        <p:nvSpPr>
          <p:cNvPr id="6" name="Овал 5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799518" y="756567"/>
            <a:ext cx="2535061" cy="147059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</a:rPr>
              <a:t>grau</a:t>
            </a:r>
            <a:endParaRPr lang="ru-RU" sz="5400" b="1" dirty="0">
              <a:solidFill>
                <a:prstClr val="black"/>
              </a:solidFill>
            </a:endParaRPr>
          </a:p>
        </p:txBody>
      </p:sp>
      <p:sp>
        <p:nvSpPr>
          <p:cNvPr id="7" name="Овал 6">
            <a:hlinkClick r:id="" action="ppaction://noaction">
              <a:snd r:embed="rId5" name="drumroll.wav"/>
            </a:hlinkClick>
          </p:cNvPr>
          <p:cNvSpPr/>
          <p:nvPr/>
        </p:nvSpPr>
        <p:spPr>
          <a:xfrm>
            <a:off x="5786198" y="4546661"/>
            <a:ext cx="2535061" cy="155034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</a:rPr>
              <a:t>gelb</a:t>
            </a:r>
            <a:endParaRPr lang="ru-RU" sz="5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96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2015-12-06T08:46:22Z</dcterms:created>
  <dcterms:modified xsi:type="dcterms:W3CDTF">2015-12-12T09:43:52Z</dcterms:modified>
</cp:coreProperties>
</file>