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68" r:id="rId3"/>
    <p:sldId id="257" r:id="rId4"/>
    <p:sldId id="267" r:id="rId5"/>
    <p:sldId id="258" r:id="rId6"/>
    <p:sldId id="259" r:id="rId7"/>
    <p:sldId id="260" r:id="rId8"/>
    <p:sldId id="269" r:id="rId9"/>
    <p:sldId id="261" r:id="rId10"/>
    <p:sldId id="262" r:id="rId11"/>
    <p:sldId id="263" r:id="rId12"/>
    <p:sldId id="264" r:id="rId13"/>
    <p:sldId id="265" r:id="rId14"/>
    <p:sldId id="26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35" autoAdjust="0"/>
    <p:restoredTop sz="94660"/>
  </p:normalViewPr>
  <p:slideViewPr>
    <p:cSldViewPr>
      <p:cViewPr varScale="1">
        <p:scale>
          <a:sx n="50" d="100"/>
          <a:sy n="50" d="100"/>
        </p:scale>
        <p:origin x="-10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lus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lus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lus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slow">
    <p:plus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91;&#1095;&#1080;&#1090;&#1077;&#1083;&#1100;\Desktop\Part%204\08_-_Urok_3-2_-_Upr._3.mp3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&#1091;&#1095;&#1080;&#1090;&#1077;&#1083;&#1100;\Desktop\Part%204\09_-_Urok_3-2_-_Upr._4.mp3" TargetMode="Externa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gif"/><Relationship Id="rId13" Type="http://schemas.openxmlformats.org/officeDocument/2006/relationships/image" Target="../media/image36.png"/><Relationship Id="rId3" Type="http://schemas.openxmlformats.org/officeDocument/2006/relationships/image" Target="../media/image26.gif"/><Relationship Id="rId7" Type="http://schemas.openxmlformats.org/officeDocument/2006/relationships/image" Target="../media/image30.gif"/><Relationship Id="rId12" Type="http://schemas.openxmlformats.org/officeDocument/2006/relationships/image" Target="../media/image35.gif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&#1091;&#1095;&#1080;&#1090;&#1077;&#1083;&#1100;\Desktop\Part%204\10_-_Urok_3-2_-_Upr._6.mp3" TargetMode="External"/><Relationship Id="rId6" Type="http://schemas.openxmlformats.org/officeDocument/2006/relationships/image" Target="../media/image29.gif"/><Relationship Id="rId11" Type="http://schemas.openxmlformats.org/officeDocument/2006/relationships/image" Target="../media/image34.gif"/><Relationship Id="rId5" Type="http://schemas.openxmlformats.org/officeDocument/2006/relationships/image" Target="../media/image28.gif"/><Relationship Id="rId10" Type="http://schemas.openxmlformats.org/officeDocument/2006/relationships/image" Target="../media/image33.gif"/><Relationship Id="rId4" Type="http://schemas.openxmlformats.org/officeDocument/2006/relationships/image" Target="../media/image27.gif"/><Relationship Id="rId9" Type="http://schemas.openxmlformats.org/officeDocument/2006/relationships/image" Target="../media/image32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2.gif"/><Relationship Id="rId7" Type="http://schemas.openxmlformats.org/officeDocument/2006/relationships/image" Target="../media/image39.gif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&#1091;&#1095;&#1080;&#1090;&#1077;&#1083;&#1100;\Desktop\Part%204\14_-_Urok_3-3_-_Leksika.mp3" TargetMode="External"/><Relationship Id="rId6" Type="http://schemas.openxmlformats.org/officeDocument/2006/relationships/image" Target="../media/image38.gif"/><Relationship Id="rId5" Type="http://schemas.openxmlformats.org/officeDocument/2006/relationships/image" Target="../media/image37.gif"/><Relationship Id="rId4" Type="http://schemas.openxmlformats.org/officeDocument/2006/relationships/image" Target="../media/image3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&#1091;&#1095;&#1080;&#1090;&#1077;&#1083;&#1100;\Desktop\Part%204\15_-_Urok_3-4-5_-_Upr._6.mp3" TargetMode="External"/><Relationship Id="rId5" Type="http://schemas.openxmlformats.org/officeDocument/2006/relationships/image" Target="../media/image43.png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gif"/><Relationship Id="rId7" Type="http://schemas.openxmlformats.org/officeDocument/2006/relationships/image" Target="../media/image9.gif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&#1091;&#1095;&#1080;&#1090;&#1077;&#1083;&#1100;\Desktop\Part%204\03_-_Urok_3-1_-_Upr._1.mp3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&#1091;&#1095;&#1080;&#1090;&#1077;&#1083;&#1100;\Desktop\Part%204\04_-_Urok_3-1_-_Upr._2.mp3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3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&#1091;&#1095;&#1080;&#1090;&#1077;&#1083;&#1100;\Desktop\Part%204\05_-_Urok_3-1_-_Upr._6_a.mp3" TargetMode="Externa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&#1091;&#1095;&#1080;&#1090;&#1077;&#1083;&#1100;\Desktop\Part%204\06_-_Urok_3-1_-_Upr._4.mp3" TargetMode="Externa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&#1091;&#1095;&#1080;&#1090;&#1077;&#1083;&#1100;\Desktop\Part%204\07_-_Urok_3-2_-_Upr._2.mp3" TargetMode="Externa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71670" y="714356"/>
            <a:ext cx="6172200" cy="1894362"/>
          </a:xfrm>
        </p:spPr>
        <p:txBody>
          <a:bodyPr>
            <a:normAutofit fontScale="90000"/>
          </a:bodyPr>
          <a:lstStyle/>
          <a:p>
            <a:r>
              <a:rPr lang="de-DE" sz="4400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Was machen Sabine und Sven gern zu Hause?</a:t>
            </a:r>
            <a:endParaRPr lang="ru-RU" sz="4400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3108" y="2857496"/>
            <a:ext cx="6172200" cy="1371600"/>
          </a:xfrm>
        </p:spPr>
        <p:txBody>
          <a:bodyPr>
            <a:normAutofit/>
          </a:bodyPr>
          <a:lstStyle/>
          <a:p>
            <a:r>
              <a:rPr lang="de-DE" sz="4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Und wir?</a:t>
            </a:r>
            <a:endParaRPr lang="ru-RU" sz="40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15816" y="3764223"/>
            <a:ext cx="1296144" cy="250588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56176" y="3861048"/>
            <a:ext cx="13335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89287377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38389002"/>
              </p:ext>
            </p:extLst>
          </p:nvPr>
        </p:nvGraphicFramePr>
        <p:xfrm>
          <a:off x="928662" y="1071545"/>
          <a:ext cx="7143800" cy="41434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1900"/>
                <a:gridCol w="3571900"/>
              </a:tblGrid>
              <a:tr h="828681">
                <a:tc>
                  <a:txBody>
                    <a:bodyPr/>
                    <a:lstStyle/>
                    <a:p>
                      <a:r>
                        <a:rPr lang="de-DE" sz="4400" dirty="0" smtClean="0"/>
                        <a:t>ich - mein</a:t>
                      </a:r>
                      <a:endParaRPr lang="ru-RU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4400" dirty="0" smtClean="0"/>
                        <a:t>wir - unser</a:t>
                      </a:r>
                      <a:endParaRPr lang="ru-RU" sz="4400" dirty="0"/>
                    </a:p>
                  </a:txBody>
                  <a:tcPr/>
                </a:tc>
              </a:tr>
              <a:tr h="828681">
                <a:tc>
                  <a:txBody>
                    <a:bodyPr/>
                    <a:lstStyle/>
                    <a:p>
                      <a:r>
                        <a:rPr lang="de-DE" sz="4400" dirty="0" smtClean="0"/>
                        <a:t>du - dein</a:t>
                      </a:r>
                      <a:endParaRPr lang="ru-RU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4400" dirty="0" smtClean="0"/>
                        <a:t>ihr - euer</a:t>
                      </a:r>
                      <a:endParaRPr lang="ru-RU" sz="4400" dirty="0"/>
                    </a:p>
                  </a:txBody>
                  <a:tcPr/>
                </a:tc>
              </a:tr>
              <a:tr h="828681">
                <a:tc>
                  <a:txBody>
                    <a:bodyPr/>
                    <a:lstStyle/>
                    <a:p>
                      <a:r>
                        <a:rPr lang="de-DE" sz="4400" dirty="0" smtClean="0"/>
                        <a:t>er - sein</a:t>
                      </a:r>
                      <a:endParaRPr lang="ru-RU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4400" dirty="0" smtClean="0"/>
                        <a:t>sie - ihr</a:t>
                      </a:r>
                      <a:endParaRPr lang="ru-RU" sz="4400" dirty="0"/>
                    </a:p>
                  </a:txBody>
                  <a:tcPr/>
                </a:tc>
              </a:tr>
              <a:tr h="828681">
                <a:tc>
                  <a:txBody>
                    <a:bodyPr/>
                    <a:lstStyle/>
                    <a:p>
                      <a:r>
                        <a:rPr lang="de-DE" sz="4400" dirty="0" smtClean="0"/>
                        <a:t>sie - ihr</a:t>
                      </a:r>
                      <a:endParaRPr lang="ru-RU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4400" dirty="0" smtClean="0"/>
                        <a:t>Sie - Ihr</a:t>
                      </a:r>
                      <a:endParaRPr lang="ru-RU" sz="4400" dirty="0"/>
                    </a:p>
                  </a:txBody>
                  <a:tcPr/>
                </a:tc>
              </a:tr>
              <a:tr h="828681">
                <a:tc>
                  <a:txBody>
                    <a:bodyPr/>
                    <a:lstStyle/>
                    <a:p>
                      <a:r>
                        <a:rPr lang="de-DE" sz="4400" dirty="0" smtClean="0"/>
                        <a:t>es - sein</a:t>
                      </a:r>
                      <a:endParaRPr lang="ru-RU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08_-_Urok_3-2_-_Upr._3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8215338" y="5786454"/>
            <a:ext cx="447676" cy="447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58138214"/>
      </p:ext>
    </p:extLst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38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36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Wessen Freund ist </a:t>
            </a:r>
            <a:r>
              <a:rPr lang="de-DE" sz="3600" b="1" cap="none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Pixi</a:t>
            </a:r>
            <a:r>
              <a:rPr lang="de-DE" sz="36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  <a:endParaRPr lang="ru-RU" sz="36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130" name="Picture 10" descr="Академия смышлёных малыше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58" y="2000240"/>
            <a:ext cx="7786742" cy="4152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09_-_Urok_3-2_-_Upr._4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215338" y="5786454"/>
            <a:ext cx="447676" cy="447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18941944"/>
      </p:ext>
    </p:extLst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19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46"/>
          </a:xfrm>
        </p:spPr>
        <p:txBody>
          <a:bodyPr>
            <a:normAutofit/>
          </a:bodyPr>
          <a:lstStyle/>
          <a:p>
            <a:r>
              <a:rPr lang="de-DE" sz="36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Was machen sie gern?</a:t>
            </a:r>
            <a:endParaRPr lang="ru-RU" sz="36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4388" y="1601549"/>
            <a:ext cx="2089814" cy="17554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19872" y="1556793"/>
            <a:ext cx="1368152" cy="185890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3902571"/>
            <a:ext cx="1656184" cy="95205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04202" y="3645024"/>
            <a:ext cx="1428750" cy="12001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76689" y="2983869"/>
            <a:ext cx="1523638" cy="142302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9358" y="4814028"/>
            <a:ext cx="1360587" cy="166440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23954" y="5013176"/>
            <a:ext cx="1247775" cy="14097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62326" y="4887309"/>
            <a:ext cx="1376182" cy="151784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00188" y="4581128"/>
            <a:ext cx="1000278" cy="143077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86578" y="1785926"/>
            <a:ext cx="1714500" cy="1714500"/>
          </a:xfrm>
          <a:prstGeom prst="rect">
            <a:avLst/>
          </a:prstGeom>
        </p:spPr>
      </p:pic>
      <p:pic>
        <p:nvPicPr>
          <p:cNvPr id="16" name="10_-_Urok_3-2_-_Upr._6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3"/>
          <a:stretch>
            <a:fillRect/>
          </a:stretch>
        </p:blipFill>
        <p:spPr>
          <a:xfrm>
            <a:off x="8215338" y="5786454"/>
            <a:ext cx="447676" cy="447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57533143"/>
      </p:ext>
    </p:extLst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54749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>
                <p:cTn id="4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46"/>
          </a:xfrm>
        </p:spPr>
        <p:txBody>
          <a:bodyPr>
            <a:normAutofit/>
          </a:bodyPr>
          <a:lstStyle/>
          <a:p>
            <a:r>
              <a:rPr lang="de-DE" sz="36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Was machen sie nicht gern?</a:t>
            </a:r>
            <a:endParaRPr lang="ru-RU" sz="36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9747" y="1174369"/>
            <a:ext cx="1296144" cy="250588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19672" y="1637370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smtClean="0"/>
              <a:t>sitzen</a:t>
            </a:r>
            <a:endParaRPr lang="ru-RU" sz="36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57178" y="1474809"/>
            <a:ext cx="1333500" cy="1905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26023" y="1664077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smtClean="0"/>
              <a:t>stehen</a:t>
            </a:r>
            <a:endParaRPr lang="ru-RU" sz="36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1681" y="3680250"/>
            <a:ext cx="1152276" cy="175193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592221" y="4077072"/>
            <a:ext cx="18819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/>
              <a:t>springen</a:t>
            </a:r>
            <a:endParaRPr lang="ru-RU" sz="3200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79912" y="3789040"/>
            <a:ext cx="2620526" cy="216108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732240" y="4797152"/>
            <a:ext cx="20162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/>
              <a:t>kommen</a:t>
            </a:r>
          </a:p>
          <a:p>
            <a:r>
              <a:rPr lang="de-DE" sz="3200" dirty="0" smtClean="0"/>
              <a:t>gehen</a:t>
            </a:r>
            <a:endParaRPr lang="ru-RU" sz="3200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86644" y="785794"/>
            <a:ext cx="1038225" cy="142875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143736" y="2357430"/>
            <a:ext cx="200026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 err="1" smtClean="0"/>
              <a:t>rechnen</a:t>
            </a:r>
            <a:endParaRPr lang="ru-RU" sz="3400" dirty="0"/>
          </a:p>
        </p:txBody>
      </p:sp>
      <p:pic>
        <p:nvPicPr>
          <p:cNvPr id="16" name="14_-_Urok_3-3_-_Leksik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tretch>
            <a:fillRect/>
          </a:stretch>
        </p:blipFill>
        <p:spPr>
          <a:xfrm>
            <a:off x="8215338" y="5786454"/>
            <a:ext cx="500066" cy="500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66380536"/>
      </p:ext>
    </p:extLst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34374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46"/>
          </a:xfrm>
        </p:spPr>
        <p:txBody>
          <a:bodyPr>
            <a:normAutofit/>
          </a:bodyPr>
          <a:lstStyle/>
          <a:p>
            <a:r>
              <a:rPr lang="de-DE" sz="36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Telefongespräch</a:t>
            </a:r>
            <a:endParaRPr lang="ru-RU" sz="36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8194" name="Picture 2" descr="Пожарная безопасность - Огонь - Пожар - Фото по ОБЖ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13427" y="1357299"/>
            <a:ext cx="2692187" cy="2692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RUSSIA.RU - Блоги - Надежда Поспелов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3102" y="3238906"/>
            <a:ext cx="3093014" cy="3449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15_-_Urok_3-4-5_-_Upr._6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215338" y="5786454"/>
            <a:ext cx="509590" cy="509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84176198"/>
      </p:ext>
    </p:extLst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31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estival.1september.ru/articles/411220/Image17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142984"/>
            <a:ext cx="9144000" cy="5715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00034" y="285728"/>
            <a:ext cx="3869649" cy="646331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Wir</a:t>
            </a:r>
            <a:r>
              <a:rPr lang="en-US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wiederholen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: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5462"/>
      </p:ext>
    </p:extLst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25470"/>
          </a:xfrm>
        </p:spPr>
        <p:txBody>
          <a:bodyPr>
            <a:normAutofit/>
          </a:bodyPr>
          <a:lstStyle/>
          <a:p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Lektion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I</a:t>
            </a:r>
            <a:endParaRPr lang="ru-RU" sz="36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7158" y="3429000"/>
            <a:ext cx="50405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1,2 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</a:t>
            </a:r>
            <a:r>
              <a:rPr lang="de-DE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Polizei.</a:t>
            </a:r>
          </a:p>
          <a:p>
            <a:r>
              <a:rPr lang="de-DE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3,4 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</a:t>
            </a:r>
            <a:r>
              <a:rPr lang="de-DE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Offizier.</a:t>
            </a:r>
          </a:p>
          <a:p>
            <a:r>
              <a:rPr lang="de-DE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5,6 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</a:t>
            </a:r>
            <a:r>
              <a:rPr lang="de-DE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alte Hex´.</a:t>
            </a:r>
          </a:p>
          <a:p>
            <a:r>
              <a:rPr lang="de-DE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7,8 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</a:t>
            </a:r>
            <a:r>
              <a:rPr lang="de-DE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gute Nacht!</a:t>
            </a:r>
          </a:p>
          <a:p>
            <a:r>
              <a:rPr lang="de-DE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9,10 Auf Wiedersehen!</a:t>
            </a: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6" name="Picture 2" descr="Deutsche Polizei Unifor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57290" y="1785926"/>
            <a:ext cx="1194799" cy="17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Index of /gallery2/clipart/Police_And_Fir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86050" y="3000372"/>
            <a:ext cx="1286201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43372" y="3500438"/>
            <a:ext cx="981448" cy="1232516"/>
          </a:xfrm>
          <a:prstGeom prst="rect">
            <a:avLst/>
          </a:prstGeom>
        </p:spPr>
      </p:pic>
      <p:pic>
        <p:nvPicPr>
          <p:cNvPr id="1042" name="Picture 18" descr="Герои мультфильмов (часть 4) - растровый клипарт &quot; NIFIGA-SEBE.RU - фотографии, клипарты, вектор, картинки и шаблоны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0628" y="4357694"/>
            <a:ext cx="1450025" cy="1087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786446" y="5357826"/>
            <a:ext cx="181927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57158" y="1000108"/>
            <a:ext cx="864429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de-DE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Wir wiederholen die Abzählreime</a:t>
            </a:r>
            <a:endParaRPr lang="ru-RU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1" name="03_-_Urok_3-1_-_Upr._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tretch>
            <a:fillRect/>
          </a:stretch>
        </p:blipFill>
        <p:spPr>
          <a:xfrm>
            <a:off x="8215338" y="5786454"/>
            <a:ext cx="447676" cy="447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52330242"/>
      </p:ext>
    </p:extLst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10122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4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4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Чем раньше мы начнём преподавать иностранный язык детям, тем раньше познакомим их с миром детей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89333" cy="6847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31221861"/>
      </p:ext>
    </p:extLst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58138" cy="1143000"/>
          </a:xfrm>
        </p:spPr>
        <p:txBody>
          <a:bodyPr>
            <a:normAutofit/>
          </a:bodyPr>
          <a:lstStyle/>
          <a:p>
            <a:r>
              <a:rPr lang="ru-RU" sz="36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</a:t>
            </a:r>
            <a:r>
              <a:rPr lang="de-DE" sz="36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Ein </a:t>
            </a:r>
            <a:r>
              <a:rPr lang="de-DE" sz="36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Brief aus Deutschland</a:t>
            </a:r>
            <a:endParaRPr lang="ru-RU" sz="36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93841" y="2798763"/>
            <a:ext cx="5522913" cy="405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00826" y="0"/>
            <a:ext cx="1333500" cy="1905000"/>
          </a:xfrm>
          <a:prstGeom prst="rect">
            <a:avLst/>
          </a:prstGeom>
        </p:spPr>
      </p:pic>
      <p:pic>
        <p:nvPicPr>
          <p:cNvPr id="6" name="04_-_Urok_3-1_-_Upr._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215338" y="5786454"/>
            <a:ext cx="447676" cy="447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86080159"/>
      </p:ext>
    </p:extLst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568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7824" y="533400"/>
            <a:ext cx="5698976" cy="990600"/>
          </a:xfrm>
        </p:spPr>
        <p:txBody>
          <a:bodyPr>
            <a:normAutofit/>
          </a:bodyPr>
          <a:lstStyle/>
          <a:p>
            <a:r>
              <a:rPr lang="de-DE" sz="48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Wessen?</a:t>
            </a:r>
            <a:endParaRPr lang="ru-RU" sz="48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53678676"/>
              </p:ext>
            </p:extLst>
          </p:nvPr>
        </p:nvGraphicFramePr>
        <p:xfrm>
          <a:off x="571472" y="1714488"/>
          <a:ext cx="7632850" cy="38020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6570"/>
                <a:gridCol w="1526570"/>
                <a:gridCol w="1526570"/>
                <a:gridCol w="1526570"/>
                <a:gridCol w="1526570"/>
              </a:tblGrid>
              <a:tr h="763285">
                <a:tc>
                  <a:txBody>
                    <a:bodyPr/>
                    <a:lstStyle/>
                    <a:p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err="1" smtClean="0"/>
                        <a:t>м.р</a:t>
                      </a:r>
                      <a:r>
                        <a:rPr lang="ru-RU" sz="3200" dirty="0" smtClean="0"/>
                        <a:t>.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err="1" smtClean="0"/>
                        <a:t>ж.р</a:t>
                      </a:r>
                      <a:r>
                        <a:rPr lang="ru-RU" sz="3200" dirty="0" smtClean="0"/>
                        <a:t>.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err="1" smtClean="0"/>
                        <a:t>ср.р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err="1" smtClean="0"/>
                        <a:t>мн.ч</a:t>
                      </a:r>
                      <a:r>
                        <a:rPr lang="ru-RU" sz="3200" dirty="0" smtClean="0"/>
                        <a:t>.</a:t>
                      </a:r>
                      <a:endParaRPr lang="ru-RU" sz="3200" dirty="0"/>
                    </a:p>
                  </a:txBody>
                  <a:tcPr/>
                </a:tc>
              </a:tr>
              <a:tr h="748883">
                <a:tc>
                  <a:txBody>
                    <a:bodyPr/>
                    <a:lstStyle/>
                    <a:p>
                      <a:r>
                        <a:rPr lang="de-DE" sz="3200" dirty="0" smtClean="0"/>
                        <a:t>ich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3200" dirty="0" smtClean="0"/>
                        <a:t>mein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3200" dirty="0" smtClean="0"/>
                        <a:t>meine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3200" dirty="0" smtClean="0"/>
                        <a:t>mein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3200" dirty="0" smtClean="0"/>
                        <a:t>meine</a:t>
                      </a:r>
                      <a:endParaRPr lang="ru-RU" sz="3200" dirty="0"/>
                    </a:p>
                  </a:txBody>
                  <a:tcPr/>
                </a:tc>
              </a:tr>
              <a:tr h="763285">
                <a:tc>
                  <a:txBody>
                    <a:bodyPr/>
                    <a:lstStyle/>
                    <a:p>
                      <a:r>
                        <a:rPr lang="de-DE" sz="3200" dirty="0" smtClean="0"/>
                        <a:t>du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3200" dirty="0" smtClean="0"/>
                        <a:t>dein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3200" dirty="0" smtClean="0"/>
                        <a:t>deine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3200" dirty="0" smtClean="0"/>
                        <a:t>dein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3200" dirty="0" smtClean="0"/>
                        <a:t>deine</a:t>
                      </a:r>
                      <a:endParaRPr lang="ru-RU" sz="3200" dirty="0"/>
                    </a:p>
                  </a:txBody>
                  <a:tcPr/>
                </a:tc>
              </a:tr>
              <a:tr h="763285">
                <a:tc>
                  <a:txBody>
                    <a:bodyPr/>
                    <a:lstStyle/>
                    <a:p>
                      <a:r>
                        <a:rPr lang="de-DE" sz="3200" dirty="0" smtClean="0"/>
                        <a:t>er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3200" dirty="0" smtClean="0"/>
                        <a:t>sein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3200" dirty="0" smtClean="0"/>
                        <a:t>seine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3200" dirty="0" smtClean="0"/>
                        <a:t>sein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3200" dirty="0" smtClean="0"/>
                        <a:t>seine</a:t>
                      </a:r>
                      <a:endParaRPr lang="ru-RU" sz="3200" dirty="0"/>
                    </a:p>
                  </a:txBody>
                  <a:tcPr/>
                </a:tc>
              </a:tr>
              <a:tr h="763285">
                <a:tc>
                  <a:txBody>
                    <a:bodyPr/>
                    <a:lstStyle/>
                    <a:p>
                      <a:r>
                        <a:rPr lang="de-DE" sz="3200" dirty="0" smtClean="0"/>
                        <a:t>sie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3200" dirty="0" smtClean="0"/>
                        <a:t>ihr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3200" dirty="0" smtClean="0"/>
                        <a:t>ihre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3200" dirty="0" smtClean="0"/>
                        <a:t>ihr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3200" dirty="0" smtClean="0"/>
                        <a:t>ihre</a:t>
                      </a:r>
                      <a:endParaRPr lang="ru-RU" sz="3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325933598"/>
      </p:ext>
    </p:extLst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25470"/>
          </a:xfrm>
        </p:spPr>
        <p:txBody>
          <a:bodyPr>
            <a:normAutofit/>
          </a:bodyPr>
          <a:lstStyle/>
          <a:p>
            <a:r>
              <a:rPr lang="de-DE" sz="36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Übung 6</a:t>
            </a:r>
            <a:endParaRPr lang="ru-RU" sz="36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050" name="Picture 2" descr="Миссия &quot;Фотошоп&quot; Клипарты и скрап наборы: Собачий клипарт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0298" y="672456"/>
            <a:ext cx="2643206" cy="2555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Попугаи Картинки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00760" y="214290"/>
            <a:ext cx="2182202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05_-_Urok_3-1_-_Upr._6_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215338" y="5786454"/>
            <a:ext cx="438152" cy="438152"/>
          </a:xfrm>
          <a:prstGeom prst="rect">
            <a:avLst/>
          </a:prstGeom>
        </p:spPr>
      </p:pic>
      <p:pic>
        <p:nvPicPr>
          <p:cNvPr id="8" name="Рисунок 7" descr="kot-pushistyj-zhivotnoe-vzglyad-lapy-fo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0034" y="3214686"/>
            <a:ext cx="3786214" cy="3128179"/>
          </a:xfrm>
          <a:prstGeom prst="rect">
            <a:avLst/>
          </a:prstGeom>
        </p:spPr>
      </p:pic>
      <p:pic>
        <p:nvPicPr>
          <p:cNvPr id="10" name="Рисунок 9" descr="14977228209866_1920x120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857620" y="3429000"/>
            <a:ext cx="4214810" cy="263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70646319"/>
      </p:ext>
    </p:extLst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3855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cap="none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Hausaufgaben</a:t>
            </a:r>
            <a:endParaRPr lang="ru-RU" sz="36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06_-_Urok_3-1_-_Upr._4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8215338" y="5786454"/>
            <a:ext cx="500066" cy="500066"/>
          </a:xfrm>
          <a:prstGeom prst="rect">
            <a:avLst/>
          </a:prstGeom>
        </p:spPr>
      </p:pic>
      <p:pic>
        <p:nvPicPr>
          <p:cNvPr id="6" name="Рисунок 5" descr="Безымянный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45" y="2519362"/>
            <a:ext cx="8339168" cy="1819275"/>
          </a:xfrm>
          <a:prstGeom prst="rect">
            <a:avLst/>
          </a:prstGeom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25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571612"/>
            <a:ext cx="4888564" cy="430623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de-DE" b="1" cap="none" dirty="0">
                <a:ln w="11430">
                  <a:solidFill>
                    <a:srgbClr val="00B0F0"/>
                  </a:solidFill>
                </a:ln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Wessen</a:t>
            </a:r>
            <a:r>
              <a:rPr lang="de-DE" b="1" cap="none" dirty="0" smtClean="0">
                <a:ln w="11430">
                  <a:solidFill>
                    <a:srgbClr val="00B0F0"/>
                  </a:solidFill>
                </a:ln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br>
              <a:rPr lang="de-DE" b="1" cap="none" dirty="0" smtClean="0">
                <a:ln w="11430">
                  <a:solidFill>
                    <a:srgbClr val="00B0F0"/>
                  </a:solidFill>
                </a:ln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de-DE" b="1" cap="none" dirty="0" smtClean="0">
                <a:ln w="11430">
                  <a:solidFill>
                    <a:srgbClr val="00B0F0"/>
                  </a:solidFill>
                </a:ln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Mein ist nicht dein.</a:t>
            </a:r>
            <a:br>
              <a:rPr lang="de-DE" b="1" cap="none" dirty="0" smtClean="0">
                <a:ln w="11430">
                  <a:solidFill>
                    <a:srgbClr val="00B0F0"/>
                  </a:solidFill>
                </a:ln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de-DE" b="1" cap="none" dirty="0" smtClean="0">
                <a:ln w="11430">
                  <a:solidFill>
                    <a:srgbClr val="00B0F0"/>
                  </a:solidFill>
                </a:ln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Sein ist nicht ihr.</a:t>
            </a:r>
            <a:br>
              <a:rPr lang="de-DE" b="1" cap="none" dirty="0" smtClean="0">
                <a:ln w="11430">
                  <a:solidFill>
                    <a:srgbClr val="00B0F0"/>
                  </a:solidFill>
                </a:ln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de-DE" b="1" cap="none" dirty="0" smtClean="0">
                <a:ln w="11430">
                  <a:solidFill>
                    <a:srgbClr val="00B0F0"/>
                  </a:solidFill>
                </a:ln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Unser ist nicht euer.</a:t>
            </a:r>
            <a:br>
              <a:rPr lang="de-DE" b="1" cap="none" dirty="0" smtClean="0">
                <a:ln w="11430">
                  <a:solidFill>
                    <a:srgbClr val="00B0F0"/>
                  </a:solidFill>
                </a:ln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de-DE" b="1" cap="none" dirty="0" smtClean="0">
                <a:ln w="11430">
                  <a:solidFill>
                    <a:srgbClr val="00B0F0"/>
                  </a:solidFill>
                </a:ln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Das wissen wir!</a:t>
            </a:r>
            <a:r>
              <a:rPr lang="de-DE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de-DE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de-DE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de-DE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de-DE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de-DE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b="1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098" name="Picture 2" descr="Клипарт Детские эмоции &quot; ALLDAY - народный сайт о дизайне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394"/>
          <a:stretch/>
        </p:blipFill>
        <p:spPr bwMode="auto">
          <a:xfrm>
            <a:off x="3880914" y="1500174"/>
            <a:ext cx="4834490" cy="378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71472" y="285728"/>
            <a:ext cx="4214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Lektion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II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07_-_Urok_3-2_-_Upr._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215338" y="5786454"/>
            <a:ext cx="447676" cy="447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80768366"/>
      </p:ext>
    </p:extLst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3453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652</TotalTime>
  <Words>130</Words>
  <Application>Microsoft Office PowerPoint</Application>
  <PresentationFormat>Экран (4:3)</PresentationFormat>
  <Paragraphs>59</Paragraphs>
  <Slides>14</Slides>
  <Notes>0</Notes>
  <HiddenSlides>0</HiddenSlides>
  <MMClips>10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Эркер</vt:lpstr>
      <vt:lpstr>Was machen Sabine und Sven gern zu Hause?</vt:lpstr>
      <vt:lpstr>Слайд 2</vt:lpstr>
      <vt:lpstr>Lektion I</vt:lpstr>
      <vt:lpstr>Слайд 4</vt:lpstr>
      <vt:lpstr>   Ein Brief aus Deutschland</vt:lpstr>
      <vt:lpstr>Wessen?</vt:lpstr>
      <vt:lpstr>Übung 6</vt:lpstr>
      <vt:lpstr>Hausaufgaben</vt:lpstr>
      <vt:lpstr>Wessen? Mein ist nicht dein. Sein ist nicht ihr. Unser ist nicht euer. Das wissen wir!   </vt:lpstr>
      <vt:lpstr>Слайд 10</vt:lpstr>
      <vt:lpstr>Wessen Freund ist Pixi?</vt:lpstr>
      <vt:lpstr>Was machen sie gern?</vt:lpstr>
      <vt:lpstr>Was machen sie nicht gern?</vt:lpstr>
      <vt:lpstr>Telefongespräch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Was machen Sabine und Sven gern zu Hause?</dc:title>
  <dc:creator>wanibo</dc:creator>
  <cp:lastModifiedBy>учитель</cp:lastModifiedBy>
  <cp:revision>52</cp:revision>
  <dcterms:created xsi:type="dcterms:W3CDTF">2015-01-31T14:51:49Z</dcterms:created>
  <dcterms:modified xsi:type="dcterms:W3CDTF">2023-02-20T13:30:13Z</dcterms:modified>
</cp:coreProperties>
</file>